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5" d="100"/>
          <a:sy n="115"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03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endParaRPr lang="en-US" sz="3200" dirty="0"/>
          </a:p>
        </p:txBody>
      </p:sp>
      <p:sp>
        <p:nvSpPr>
          <p:cNvPr id="3" name="Прямоугольник 2"/>
          <p:cNvSpPr/>
          <p:nvPr/>
        </p:nvSpPr>
        <p:spPr>
          <a:xfrm>
            <a:off x="2286000" y="366776"/>
            <a:ext cx="4572000" cy="830997"/>
          </a:xfrm>
          <a:prstGeom prst="rect">
            <a:avLst/>
          </a:prstGeom>
        </p:spPr>
        <p:txBody>
          <a:bodyPr>
            <a:spAutoFit/>
          </a:bodyPr>
          <a:lstStyle/>
          <a:p>
            <a:r>
              <a:rPr lang="ru-RU" sz="2400" b="1" dirty="0"/>
              <a:t>13 </a:t>
            </a:r>
            <a:r>
              <a:rPr lang="ru-RU" sz="2400" b="1" dirty="0" err="1"/>
              <a:t>дәріс</a:t>
            </a:r>
            <a:r>
              <a:rPr lang="ru-RU" sz="2400" b="1" dirty="0"/>
              <a:t>. </a:t>
            </a:r>
            <a:r>
              <a:rPr lang="en-US" sz="2400" b="1" dirty="0"/>
              <a:t>Leica </a:t>
            </a:r>
            <a:r>
              <a:rPr lang="en-US" sz="2400" b="1" dirty="0" err="1"/>
              <a:t>Scanstation</a:t>
            </a:r>
            <a:r>
              <a:rPr lang="en-US" sz="2400" b="1" dirty="0"/>
              <a:t> P50 </a:t>
            </a:r>
            <a:r>
              <a:rPr lang="ru-RU" sz="2400" b="1" dirty="0" err="1"/>
              <a:t>лазерлік</a:t>
            </a:r>
            <a:r>
              <a:rPr lang="ru-RU" sz="2400" b="1" dirty="0"/>
              <a:t> </a:t>
            </a:r>
            <a:r>
              <a:rPr lang="ru-RU" sz="2400" b="1" dirty="0" err="1"/>
              <a:t>сканермен</a:t>
            </a:r>
            <a:r>
              <a:rPr lang="ru-RU" sz="2400" b="1" dirty="0"/>
              <a:t> </a:t>
            </a:r>
            <a:r>
              <a:rPr lang="ru-RU" sz="2400" b="1" dirty="0" err="1"/>
              <a:t>танысу</a:t>
            </a:r>
            <a:r>
              <a:rPr lang="ru-RU" sz="2400" b="1" dirty="0"/>
              <a:t> </a:t>
            </a:r>
          </a:p>
        </p:txBody>
      </p:sp>
      <p:pic>
        <p:nvPicPr>
          <p:cNvPr id="4" name="Рисунок 3"/>
          <p:cNvPicPr>
            <a:picLocks noChangeAspect="1"/>
          </p:cNvPicPr>
          <p:nvPr/>
        </p:nvPicPr>
        <p:blipFill>
          <a:blip r:embed="rId4"/>
          <a:stretch>
            <a:fillRect/>
          </a:stretch>
        </p:blipFill>
        <p:spPr>
          <a:xfrm>
            <a:off x="1113182" y="1197773"/>
            <a:ext cx="7267989" cy="3835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Қолдану Салалары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Архитектура мен құрылыс</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Геодезия және картография</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Мұраны сақтау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Криминалистика</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Өнеркәсіптік өлшеу</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Артықшылықтары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Жоғары дәлдік</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Жылдам сканерлеу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Оңай пайдалану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Көп функционалдылық</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Тиімділік</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Бағдарламалық Қамтамасыз ету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Leica Cyclone REGISTER 360</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Leica CloudWorx</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Leica TruView</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Интеграция басқа бағдарламалармен</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Деректерді өңдеу және визуализациялау</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Қауіпсіздік Шаралары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Лазер сәулесіне тікелей қарамау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Қорғаныш көздерін пайдалану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Жұмыс орнын дұрыс дайындау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Құрылғыны дұрыс пайдалану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Техникалық қауіпсіздік ережелерін сақтау</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Салыстырмалы Талдау (басқа сканерлермен)</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Бағасы мен өнімділігінің салыстырмасы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Дәлдік пен жылдамдықтың салыстырмасы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Қолдану саласына байланысты салыстырмалы талдау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Артықшылықтары мен кемшіліктерінің салыстырмасы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Ерекшеліктерінің салыстырмасы</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Қорытынды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0" indent="0" algn="l">
              <a:buNone/>
            </a:pPr>
            <a:r>
              <a:rPr lang="en-US" sz="1600" dirty="0">
                <a:solidFill>
                  <a:srgbClr val="000000"/>
                </a:solidFill>
                <a:latin typeface="Calibri" pitchFamily="34" charset="0"/>
                <a:ea typeface="Calibri" pitchFamily="34" charset="-122"/>
                <a:cs typeface="Calibri" pitchFamily="34" charset="-120"/>
              </a:rPr>
              <a:t>Leica ScanStation P50 лазерлік сканері - жоғары дәлдікті, жылдам және сенімді 3D сканерлеу құрылғысы. Ол әртүрлі салаларда кеңінен қолданылады және мамандарға  жоғары сапалы 3D модельдер жасауға мүмкіндік береді.  Сканердің кең мүмкіндіктері мен оңай пайдалануы оны таптырмас құрал етеді.</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Кіріспе</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0" indent="0" algn="l">
              <a:buNone/>
            </a:pPr>
            <a:r>
              <a:rPr lang="en-US" sz="1600" dirty="0">
                <a:solidFill>
                  <a:srgbClr val="000000"/>
                </a:solidFill>
                <a:latin typeface="Calibri" pitchFamily="34" charset="0"/>
                <a:ea typeface="Calibri" pitchFamily="34" charset="-122"/>
                <a:cs typeface="Calibri" pitchFamily="34" charset="-120"/>
              </a:rPr>
              <a:t>Бұл презентация Leica ScanStation P50 лазерлік сканерінің мүмкіндіктері мен сипаттамалары туралы толық ақпарат береді.  Сканердің жұмыс принципі, техникалық сипаттамалары, қолдану салалары және артықшылықтары талданады.  Презентация инженерлер, геодезистер және 3D модельдеумен айналысатын мамандар үшін пайдалы болады.</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497496" y="152400"/>
            <a:ext cx="6533322" cy="48323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Leica ScanStation P50: Жалпы Шолу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Жоғары дәлдікті 3D сканерлеу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Кең ауқымды деректер жинау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Жылдам және тиімді сканерлеу процесі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Интуитивті бағдарламалық қамтамасыз ету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Әр түрлі қолдану салалары</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070" y="106218"/>
            <a:ext cx="4943242" cy="4943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Техникалық Сипаттамалары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Сканерлеу жылдамдығы: 1 млн. нүкте/секунд</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Дәлдігі:  мм деңгейінде</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Сканерлеу қашықтығы: 120 метрге дейін</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Лазер класы: 1 класс</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Салмағы: 12 кг</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861392" y="32472"/>
            <a:ext cx="7545418" cy="51110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 Жұмыс Принципі</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Фазалық лазерлік технологиясы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Нүктелер бұлтының генерациясы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Автоматты тіркеу және өңдеу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3D модельдің құрылуы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Деректерді экспорттау мүмкіндігі</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2160104" y="162882"/>
            <a:ext cx="4827475" cy="48274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277</Words>
  <Application>Microsoft Office PowerPoint</Application>
  <PresentationFormat>Экран (16:9)</PresentationFormat>
  <Paragraphs>68</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Georgia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Назерке</cp:lastModifiedBy>
  <cp:revision>2</cp:revision>
  <dcterms:created xsi:type="dcterms:W3CDTF">2025-01-04T18:05:48Z</dcterms:created>
  <dcterms:modified xsi:type="dcterms:W3CDTF">2025-01-04T18:10:20Z</dcterms:modified>
</cp:coreProperties>
</file>